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13"/>
  </p:notesMasterIdLst>
  <p:sldIdLst>
    <p:sldId id="323" r:id="rId3"/>
    <p:sldId id="322" r:id="rId4"/>
    <p:sldId id="304" r:id="rId5"/>
    <p:sldId id="324" r:id="rId6"/>
    <p:sldId id="325" r:id="rId7"/>
    <p:sldId id="327" r:id="rId8"/>
    <p:sldId id="328" r:id="rId9"/>
    <p:sldId id="326" r:id="rId10"/>
    <p:sldId id="319" r:id="rId11"/>
    <p:sldId id="320" r:id="rId12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24"/>
            <p14:sldId id="325"/>
            <p14:sldId id="327"/>
            <p14:sldId id="328"/>
            <p14:sldId id="326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0903" autoAdjust="0"/>
  </p:normalViewPr>
  <p:slideViewPr>
    <p:cSldViewPr snapToGrid="0">
      <p:cViewPr varScale="1">
        <p:scale>
          <a:sx n="50" d="100"/>
          <a:sy n="50" d="100"/>
        </p:scale>
        <p:origin x="1181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4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CONSIDER BUILDING A VIEW COMPONENT WHICH DISPLAYS THE CURRENT WEATHER FOR THE PROVIDED ZIP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DotNetCoreSampleApp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Helpers</a:t>
            </a:r>
          </a:p>
          <a:p>
            <a:r>
              <a:rPr lang="en-US" dirty="0"/>
              <a:t>Partial Views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Views/&lt;</a:t>
            </a:r>
            <a:r>
              <a:rPr lang="en-US" dirty="0" err="1"/>
              <a:t>controller_name</a:t>
            </a:r>
            <a:r>
              <a:rPr lang="en-US" dirty="0"/>
              <a:t>&gt;/Components/&lt;</a:t>
            </a:r>
            <a:r>
              <a:rPr lang="en-US" dirty="0" err="1"/>
              <a:t>vc_name</a:t>
            </a:r>
            <a:r>
              <a:rPr lang="en-US" dirty="0"/>
              <a:t>&gt;/&lt;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r>
              <a:rPr lang="en-US" dirty="0"/>
              <a:t>Views/Shared/Components/&lt;</a:t>
            </a:r>
            <a:r>
              <a:rPr lang="en-US" dirty="0" err="1"/>
              <a:t>vc_name</a:t>
            </a:r>
            <a:r>
              <a:rPr lang="en-US" dirty="0"/>
              <a:t>&gt;/&lt;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dirty="0" err="1"/>
              <a:t>Default.cshtml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 as Tag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ASP.NET Core 1.1+ only</a:t>
            </a:r>
          </a:p>
        </p:txBody>
      </p:sp>
    </p:spTree>
    <p:extLst>
      <p:ext uri="{BB962C8B-B14F-4D97-AF65-F5344CB8AC3E}">
        <p14:creationId xmlns:p14="http://schemas.microsoft.com/office/powerpoint/2010/main" val="41339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3102</TotalTime>
  <Words>134</Words>
  <Application>Microsoft Office PowerPoint</Application>
  <PresentationFormat>Widescreen</PresentationFormat>
  <Paragraphs>49</Paragraphs>
  <Slides>10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Recap of Options</vt:lpstr>
      <vt:lpstr>Tag Helpers</vt:lpstr>
      <vt:lpstr>View Components</vt:lpstr>
      <vt:lpstr>View Component Anatomy</vt:lpstr>
      <vt:lpstr>View Search Paths</vt:lpstr>
      <vt:lpstr>View Components as Tag Helpers</vt:lpstr>
      <vt:lpstr>Demo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633</cp:revision>
  <dcterms:created xsi:type="dcterms:W3CDTF">2016-07-13T16:00:36Z</dcterms:created>
  <dcterms:modified xsi:type="dcterms:W3CDTF">2017-03-22T02:43:45Z</dcterms:modified>
</cp:coreProperties>
</file>